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939598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15"/>
              <a:t>ORGANIZATION</a:t>
            </a:r>
            <a:r>
              <a:rPr dirty="0" spc="-65"/>
              <a:t> </a:t>
            </a:r>
            <a:r>
              <a:rPr dirty="0" spc="-20"/>
              <a:t>LOGO</a:t>
            </a:r>
            <a:r>
              <a:rPr dirty="0" spc="-65"/>
              <a:t> </a:t>
            </a:r>
            <a:r>
              <a:rPr dirty="0" spc="-2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939598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15"/>
              <a:t>ORGANIZATION</a:t>
            </a:r>
            <a:r>
              <a:rPr dirty="0" spc="-65"/>
              <a:t> </a:t>
            </a:r>
            <a:r>
              <a:rPr dirty="0" spc="-20"/>
              <a:t>LOGO</a:t>
            </a:r>
            <a:r>
              <a:rPr dirty="0" spc="-65"/>
              <a:t> </a:t>
            </a:r>
            <a:r>
              <a:rPr dirty="0" spc="-2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939598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15"/>
              <a:t>ORGANIZATION</a:t>
            </a:r>
            <a:r>
              <a:rPr dirty="0" spc="-65"/>
              <a:t> </a:t>
            </a:r>
            <a:r>
              <a:rPr dirty="0" spc="-20"/>
              <a:t>LOGO</a:t>
            </a:r>
            <a:r>
              <a:rPr dirty="0" spc="-65"/>
              <a:t> </a:t>
            </a:r>
            <a:r>
              <a:rPr dirty="0" spc="-20"/>
              <a:t>HERE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939598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15"/>
              <a:t>ORGANIZATION</a:t>
            </a:r>
            <a:r>
              <a:rPr dirty="0" spc="-65"/>
              <a:t> </a:t>
            </a:r>
            <a:r>
              <a:rPr dirty="0" spc="-20"/>
              <a:t>LOGO</a:t>
            </a:r>
            <a:r>
              <a:rPr dirty="0" spc="-65"/>
              <a:t> </a:t>
            </a:r>
            <a:r>
              <a:rPr dirty="0" spc="-20"/>
              <a:t>HERE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939598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15"/>
              <a:t>ORGANIZATION</a:t>
            </a:r>
            <a:r>
              <a:rPr dirty="0" spc="-65"/>
              <a:t> </a:t>
            </a:r>
            <a:r>
              <a:rPr dirty="0" spc="-20"/>
              <a:t>LOGO</a:t>
            </a:r>
            <a:r>
              <a:rPr dirty="0" spc="-65"/>
              <a:t> </a:t>
            </a:r>
            <a:r>
              <a:rPr dirty="0" spc="-20"/>
              <a:t>HERE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733035" y="8824109"/>
            <a:ext cx="2154554" cy="25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939598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15"/>
              <a:t>ORGANIZATION</a:t>
            </a:r>
            <a:r>
              <a:rPr dirty="0" spc="-65"/>
              <a:t> </a:t>
            </a:r>
            <a:r>
              <a:rPr dirty="0" spc="-20"/>
              <a:t>LOGO</a:t>
            </a:r>
            <a:r>
              <a:rPr dirty="0" spc="-65"/>
              <a:t> </a:t>
            </a:r>
            <a:r>
              <a:rPr dirty="0" spc="-2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5" y="219455"/>
            <a:ext cx="7339583" cy="96316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7708537"/>
            <a:ext cx="356616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Physical address,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including user-friendly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directions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needed </a:t>
            </a:r>
            <a:r>
              <a:rPr dirty="0" sz="1000" spc="-24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Counseling</a:t>
            </a:r>
            <a:r>
              <a:rPr dirty="0" sz="1000" spc="-2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Center</a:t>
            </a:r>
            <a:r>
              <a:rPr dirty="0" sz="1000" spc="-2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website</a:t>
            </a:r>
            <a:r>
              <a:rPr dirty="0" sz="1000" spc="-2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URL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15"/>
              <a:t>ORGANIZATION</a:t>
            </a:r>
            <a:r>
              <a:rPr dirty="0" spc="-65"/>
              <a:t> </a:t>
            </a:r>
            <a:r>
              <a:rPr dirty="0" spc="-20"/>
              <a:t>LOGO</a:t>
            </a:r>
            <a:r>
              <a:rPr dirty="0" spc="-65"/>
              <a:t> </a:t>
            </a:r>
            <a:r>
              <a:rPr dirty="0" spc="-20"/>
              <a:t>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5" y="219455"/>
            <a:ext cx="7339583" cy="96316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7708537"/>
            <a:ext cx="356616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Physical address,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including user-friendly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directions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needed </a:t>
            </a:r>
            <a:r>
              <a:rPr dirty="0" sz="1000" spc="-24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Counseling</a:t>
            </a:r>
            <a:r>
              <a:rPr dirty="0" sz="1000" spc="-2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Center</a:t>
            </a:r>
            <a:r>
              <a:rPr dirty="0" sz="1000" spc="-2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website</a:t>
            </a:r>
            <a:r>
              <a:rPr dirty="0" sz="1000" spc="-2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URL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15"/>
              <a:t>ORGANIZATION</a:t>
            </a:r>
            <a:r>
              <a:rPr dirty="0" spc="-65"/>
              <a:t> </a:t>
            </a:r>
            <a:r>
              <a:rPr dirty="0" spc="-20"/>
              <a:t>LOGO</a:t>
            </a:r>
            <a:r>
              <a:rPr dirty="0" spc="-65"/>
              <a:t> </a:t>
            </a:r>
            <a:r>
              <a:rPr dirty="0" spc="-20"/>
              <a:t>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5" y="195071"/>
            <a:ext cx="7339583" cy="96560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7307216"/>
            <a:ext cx="356616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Physical address,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including user-friendly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directions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needed </a:t>
            </a:r>
            <a:r>
              <a:rPr dirty="0" sz="1000" spc="-24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Counseling</a:t>
            </a:r>
            <a:r>
              <a:rPr dirty="0" sz="1000" spc="-2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Center</a:t>
            </a:r>
            <a:r>
              <a:rPr dirty="0" sz="1000" spc="-2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website</a:t>
            </a:r>
            <a:r>
              <a:rPr dirty="0" sz="1000" spc="-2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URL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15"/>
              <a:t>ORGANIZATION</a:t>
            </a:r>
            <a:r>
              <a:rPr dirty="0" spc="-65"/>
              <a:t> </a:t>
            </a:r>
            <a:r>
              <a:rPr dirty="0" spc="-20"/>
              <a:t>LOGO</a:t>
            </a:r>
            <a:r>
              <a:rPr dirty="0" spc="-65"/>
              <a:t> </a:t>
            </a:r>
            <a:r>
              <a:rPr dirty="0" spc="-20"/>
              <a:t>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5" y="195071"/>
            <a:ext cx="7339583" cy="96560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7775592"/>
            <a:ext cx="356616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Physical address,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including user-friendly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directions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needed </a:t>
            </a:r>
            <a:r>
              <a:rPr dirty="0" sz="1000" spc="-24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Counseling</a:t>
            </a:r>
            <a:r>
              <a:rPr dirty="0" sz="1000" spc="-2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Center</a:t>
            </a:r>
            <a:r>
              <a:rPr dirty="0" sz="1000" spc="-2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website</a:t>
            </a:r>
            <a:r>
              <a:rPr dirty="0" sz="1000" spc="-2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URL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15"/>
              <a:t>ORGANIZATION</a:t>
            </a:r>
            <a:r>
              <a:rPr dirty="0" spc="-65"/>
              <a:t> </a:t>
            </a:r>
            <a:r>
              <a:rPr dirty="0" spc="-20"/>
              <a:t>LOGO</a:t>
            </a:r>
            <a:r>
              <a:rPr dirty="0" spc="-65"/>
              <a:t> </a:t>
            </a:r>
            <a:r>
              <a:rPr dirty="0" spc="-20"/>
              <a:t>HERE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5" y="219455"/>
            <a:ext cx="7339583" cy="96316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7607444"/>
            <a:ext cx="356616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Physical address,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including user-friendly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directions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needed </a:t>
            </a:r>
            <a:r>
              <a:rPr dirty="0" sz="1000" spc="-24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Counseling</a:t>
            </a:r>
            <a:r>
              <a:rPr dirty="0" sz="1000" spc="-2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Center</a:t>
            </a:r>
            <a:r>
              <a:rPr dirty="0" sz="1000" spc="-2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website</a:t>
            </a:r>
            <a:r>
              <a:rPr dirty="0" sz="1000" spc="-2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URL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15"/>
              <a:t>ORGANIZATION</a:t>
            </a:r>
            <a:r>
              <a:rPr dirty="0" spc="-65"/>
              <a:t> </a:t>
            </a:r>
            <a:r>
              <a:rPr dirty="0" spc="-20"/>
              <a:t>LOGO</a:t>
            </a:r>
            <a:r>
              <a:rPr dirty="0" spc="-65"/>
              <a:t> </a:t>
            </a:r>
            <a:r>
              <a:rPr dirty="0" spc="-20"/>
              <a:t>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5" y="219455"/>
            <a:ext cx="7339583" cy="96316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7095888"/>
            <a:ext cx="356616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Physical address,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including user-friendly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directions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needed </a:t>
            </a:r>
            <a:r>
              <a:rPr dirty="0" sz="1000" spc="-24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Counseling</a:t>
            </a:r>
            <a:r>
              <a:rPr dirty="0" sz="1000" spc="-2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Center</a:t>
            </a:r>
            <a:r>
              <a:rPr dirty="0" sz="1000" spc="-2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website</a:t>
            </a:r>
            <a:r>
              <a:rPr dirty="0" sz="1000" spc="-2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URL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15"/>
              <a:t>ORGANIZATION</a:t>
            </a:r>
            <a:r>
              <a:rPr dirty="0" spc="-65"/>
              <a:t> </a:t>
            </a:r>
            <a:r>
              <a:rPr dirty="0" spc="-20"/>
              <a:t>LOGO</a:t>
            </a:r>
            <a:r>
              <a:rPr dirty="0" spc="-65"/>
              <a:t> </a:t>
            </a:r>
            <a:r>
              <a:rPr dirty="0" spc="-20"/>
              <a:t>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2021-07-06T22:33:43Z</dcterms:created>
  <dcterms:modified xsi:type="dcterms:W3CDTF">2021-07-06T22:33:43Z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2021-07-06T00:00:00Z</vt:filetime>
  </property>
  <property fmtid="{D5CDD505-2E9C-101B-9397-08002B2CF9AE}" pid="3" name="Creator">
    <vt:lpwstr>Adobe InDesign 16.2 (Macintosh)</vt:lpwstr>
  </property>
  <property fmtid="{D5CDD505-2E9C-101B-9397-08002B2CF9AE}" pid="4" name="LastSaved">
    <vt:filetime>2021-07-06T00:00:00Z</vt:filetime>
  </property>
</Properties>
</file>